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4E5488-BDDA-480E-81CB-8B467E401C4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E60F15D-65A9-4F3C-9FAD-B6389B910C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3BC174-9921-4668-964B-8EC48AFDBFC6}"/>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0A9D2C81-41CC-49E2-86D4-7DD9AC27AD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1A7E65-8C88-454E-A97D-6780A3BC551E}"/>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5694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631E9D-2297-4E68-9348-112B43B95F4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4BF9E7-83A5-46CA-B279-1405BB8D7E8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DBB8F3-1415-413D-A5A7-9FB28966A4B1}"/>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DCDF28B6-9884-42C5-BB9E-4535B7A1EE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176104-6F2A-4970-A11E-25F4299AC493}"/>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51724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DBCE913-0153-4BE4-ABCE-0184711E9C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0F52E74-74CA-4112-9C96-DF59A371021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8A7B3B-47A5-44A6-BB3B-E8415CE36942}"/>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04CBCBA1-EE38-4235-9062-6F8ADAB30C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0A9E41-B270-408C-B0B5-CD5BA15426E9}"/>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27426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3459AD-A45D-4E2A-B263-8146C9E56B8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01104B-2A45-4BE2-8D86-C6071486CD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ED76F2-C15C-4E08-8E8F-BFD0AE9ABA18}"/>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47CFB441-E940-4F29-AB9C-7406998BC2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160D29-81C0-463D-A615-0B9B1A122CF0}"/>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276315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5D4D7-B96F-4F32-B3AD-F5978F0A0E7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147F934-EE70-4481-BCE0-91866AE1FC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6BEF21B-AD06-43D9-96D6-18D03454A0F3}"/>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B6941177-01D8-440C-B0E0-F037EB8D21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9FCEB7-BA17-4CC2-AAD4-1B2FD484E34E}"/>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223330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903DA6-458A-4E61-8CE4-03474EDF3F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912070-9D85-4903-B14B-6E81558AF92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5B72331-B53A-4759-BFAA-DE44694B616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981F85-59B8-41C5-B01B-696535BFA911}"/>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6" name="フッター プレースホルダー 5">
            <a:extLst>
              <a:ext uri="{FF2B5EF4-FFF2-40B4-BE49-F238E27FC236}">
                <a16:creationId xmlns:a16="http://schemas.microsoft.com/office/drawing/2014/main" id="{01221ECD-04AF-4020-B1F8-BD9BE1D868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FD292DD-81AE-4B5F-A905-23F39A5F6620}"/>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84450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230EFA-B6A0-493F-82DA-2FADAB61A76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5A876D-2897-4C10-AC08-1730B92F05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5CF1319-7D6F-4277-BD3B-7679DC35313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988B94F-8641-4FC5-BA46-6C9427685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5129860-4172-481B-9D59-FC0BAC887A3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CD1D6E5-9BB0-44F4-BC1B-A057BF50A251}"/>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8" name="フッター プレースホルダー 7">
            <a:extLst>
              <a:ext uri="{FF2B5EF4-FFF2-40B4-BE49-F238E27FC236}">
                <a16:creationId xmlns:a16="http://schemas.microsoft.com/office/drawing/2014/main" id="{2C851C47-7EFF-4668-8864-71AE18C4402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9B937FF-BADF-4F22-9F5A-CBE097AC2C94}"/>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4470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A573B3-B4A8-49F4-96AF-5F9696BC4C8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111AF68-80D3-4FDE-8439-36E768FD4AAD}"/>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4" name="フッター プレースホルダー 3">
            <a:extLst>
              <a:ext uri="{FF2B5EF4-FFF2-40B4-BE49-F238E27FC236}">
                <a16:creationId xmlns:a16="http://schemas.microsoft.com/office/drawing/2014/main" id="{74B72A9D-41AF-4E72-A872-4E53AB3DDB6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554A5A5-D8B3-43D8-B5BB-D38E06A47178}"/>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46837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498929A-8F62-4CC4-8B7A-73A09B55EA70}"/>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3" name="フッター プレースホルダー 2">
            <a:extLst>
              <a:ext uri="{FF2B5EF4-FFF2-40B4-BE49-F238E27FC236}">
                <a16:creationId xmlns:a16="http://schemas.microsoft.com/office/drawing/2014/main" id="{81CD9F6E-A20C-4127-9366-B20B9351775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A666E2-DFA4-49FC-BAF2-4AA7D185DBD5}"/>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39198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01DAA6-5991-4F84-9D43-6967623C66F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A1BB80E-ED92-4F78-998E-1D88876919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01A426D-6FFD-452E-B3D9-A35F97450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CA85059-13EF-449D-8793-73D8761CA9CE}"/>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6" name="フッター プレースホルダー 5">
            <a:extLst>
              <a:ext uri="{FF2B5EF4-FFF2-40B4-BE49-F238E27FC236}">
                <a16:creationId xmlns:a16="http://schemas.microsoft.com/office/drawing/2014/main" id="{E67CFE36-7AE2-4712-B6D0-B35234D5279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AF78B2-F2AA-4C4E-A858-3CDA84E2AF14}"/>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52305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9312EF-EC74-44EA-BAF1-82AAC126A1C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94660B5-F675-4A99-92ED-17BA5699B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E6E898F-FB2B-4FE7-84D9-029D4EA1EB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AFC70E6-519B-4261-B96C-28153B490807}"/>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6" name="フッター プレースホルダー 5">
            <a:extLst>
              <a:ext uri="{FF2B5EF4-FFF2-40B4-BE49-F238E27FC236}">
                <a16:creationId xmlns:a16="http://schemas.microsoft.com/office/drawing/2014/main" id="{97F300F9-9DC9-4912-BC91-92CB0C39FF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9246F3-AD02-4C07-AE27-89D42A63B8D6}"/>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58049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8DF1E5-5AA0-487B-ADE2-92A8F4BCD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9BFB4A-F362-463C-832F-EC8F03235D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9F409F-DC5A-49A3-A4C1-F6E8511888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E3BCE03E-2952-45BC-880D-78C871236C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353A60D-FC09-4AF9-9223-E352DC0BA8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22891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921745E-E218-40AD-B715-61B8E88AED3F}"/>
              </a:ext>
            </a:extLst>
          </p:cNvPr>
          <p:cNvPicPr>
            <a:picLocks noChangeAspect="1"/>
          </p:cNvPicPr>
          <p:nvPr/>
        </p:nvPicPr>
        <p:blipFill>
          <a:blip r:embed="rId2"/>
          <a:stretch>
            <a:fillRect/>
          </a:stretch>
        </p:blipFill>
        <p:spPr>
          <a:xfrm>
            <a:off x="2604010" y="278760"/>
            <a:ext cx="6813259" cy="5187873"/>
          </a:xfrm>
          <a:prstGeom prst="rect">
            <a:avLst/>
          </a:prstGeom>
        </p:spPr>
      </p:pic>
      <p:sp>
        <p:nvSpPr>
          <p:cNvPr id="9" name="テキスト ボックス 8">
            <a:extLst>
              <a:ext uri="{FF2B5EF4-FFF2-40B4-BE49-F238E27FC236}">
                <a16:creationId xmlns:a16="http://schemas.microsoft.com/office/drawing/2014/main" id="{FE8B620D-84B7-44B2-9DF0-91D039CD1570}"/>
              </a:ext>
            </a:extLst>
          </p:cNvPr>
          <p:cNvSpPr txBox="1"/>
          <p:nvPr/>
        </p:nvSpPr>
        <p:spPr>
          <a:xfrm>
            <a:off x="2278890" y="5466633"/>
            <a:ext cx="7982710" cy="584775"/>
          </a:xfrm>
          <a:prstGeom prst="rect">
            <a:avLst/>
          </a:prstGeom>
          <a:noFill/>
        </p:spPr>
        <p:txBody>
          <a:bodyPr wrap="square">
            <a:spAutoFit/>
          </a:bodyPr>
          <a:lstStyle/>
          <a:p>
            <a:pPr algn="l"/>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図１</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世界で進められている新型コロナワクチン開発候補のうちの臨床試験に進んでいる</a:t>
            </a:r>
            <a:r>
              <a:rPr lang="ja-JP" altLang="ja-JP" sz="1600" dirty="0">
                <a:effectLst/>
                <a:ea typeface="游明朝" panose="02020400000000000000" pitchFamily="18" charset="-128"/>
                <a:cs typeface="Times New Roman" panose="02020603050405020304" pitchFamily="18" charset="0"/>
              </a:rPr>
              <a:t>ワクチン候補の進捗状況のまとめ</a:t>
            </a:r>
            <a:endParaRPr lang="ja-JP" altLang="en-US" sz="1600" dirty="0"/>
          </a:p>
        </p:txBody>
      </p:sp>
    </p:spTree>
    <p:extLst>
      <p:ext uri="{BB962C8B-B14F-4D97-AF65-F5344CB8AC3E}">
        <p14:creationId xmlns:p14="http://schemas.microsoft.com/office/powerpoint/2010/main" val="41889009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26</Words>
  <Application>Microsoft Office PowerPoint</Application>
  <PresentationFormat>ワイド画面</PresentationFormat>
  <Paragraphs>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游明朝</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武部 里美</dc:creator>
  <cp:lastModifiedBy>武部 里美</cp:lastModifiedBy>
  <cp:revision>1</cp:revision>
  <dcterms:created xsi:type="dcterms:W3CDTF">2020-12-07T02:22:29Z</dcterms:created>
  <dcterms:modified xsi:type="dcterms:W3CDTF">2020-12-07T02:25:08Z</dcterms:modified>
</cp:coreProperties>
</file>